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8CD70-CF77-4D4D-8A1C-F37C085688DE}" type="datetimeFigureOut">
              <a:rPr lang="en-AU" smtClean="0"/>
              <a:t>22/03/2012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60C65-2444-487B-9DF0-3B5981AD8E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4771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A12BB6-329E-4FB5-B2FC-C787CAAED730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4B5FF6-848F-4000-9FE0-A5E9A033C1E5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8D238-9AE6-42EA-9505-2B3CD7CE9B97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518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A5C4F-F2F0-4F5A-8C04-7B66298D42FF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401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9578F-D8FF-4646-B987-B311EDCAAC95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847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F32A1-3D7B-4073-8029-1B02FC651733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784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AE67F-398A-4721-B4AE-272A160DBF0B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56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0AA16-15D5-4660-919F-1749BCBBE42E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73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AA2AF-8C84-4F82-BFC7-23CED4A90217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7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DA843-E5B4-4090-9F7F-7BE898647442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082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71E92-B381-4739-BBCE-26F47DD183DD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93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18D1D-6239-44FF-99C6-D1E297EF5CA3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647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2634D-BE1A-4F6C-B8CC-5F13514DFFD9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13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endParaRPr lang="en-A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pPr algn="ctr" fontAlgn="base">
              <a:spcAft>
                <a:spcPct val="0"/>
              </a:spcAft>
            </a:pPr>
            <a:endParaRPr lang="en-A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fld id="{B7C7760B-5D63-4DCD-AEB0-003CFC119ED1}" type="slidenum">
              <a:rPr lang="en-AU">
                <a:solidFill>
                  <a:srgbClr val="000000"/>
                </a:solidFill>
                <a:cs typeface="Arial" charset="0"/>
              </a:rPr>
              <a:pPr fontAlgn="base"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91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5050"/>
            </a:gs>
            <a:gs pos="100000">
              <a:srgbClr val="FF9933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Cj0424484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585788"/>
            <a:ext cx="5543550" cy="507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11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5050"/>
            </a:gs>
            <a:gs pos="100000">
              <a:srgbClr val="FF9933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>
                <a:latin typeface="Arial" charset="0"/>
              </a:rPr>
              <a:t>DON’T GIVE UP</a:t>
            </a:r>
            <a:endParaRPr lang="en-AU">
              <a:latin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447800"/>
            <a:ext cx="7772400" cy="4191000"/>
          </a:xfrm>
        </p:spPr>
        <p:txBody>
          <a:bodyPr/>
          <a:lstStyle/>
          <a:p>
            <a:r>
              <a:rPr lang="en-US" sz="4400">
                <a:latin typeface="Arial" charset="0"/>
              </a:rPr>
              <a:t>Don’t give up</a:t>
            </a:r>
          </a:p>
          <a:p>
            <a:r>
              <a:rPr lang="en-US" sz="4400">
                <a:latin typeface="Arial" charset="0"/>
              </a:rPr>
              <a:t>Don’t give in.</a:t>
            </a:r>
          </a:p>
          <a:p>
            <a:r>
              <a:rPr lang="en-US" sz="4400">
                <a:latin typeface="Arial" charset="0"/>
              </a:rPr>
              <a:t>Remember, brothers, in the Lord we’re gonna win.</a:t>
            </a:r>
          </a:p>
          <a:p>
            <a:r>
              <a:rPr lang="en-US" sz="4400">
                <a:latin typeface="Arial" charset="0"/>
              </a:rPr>
              <a:t>If you’re working for the Lord you’re never working in vain.</a:t>
            </a:r>
          </a:p>
          <a:p>
            <a:endParaRPr lang="en-AU" sz="4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65943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CC66"/>
        </a:lt1>
        <a:dk2>
          <a:srgbClr val="000000"/>
        </a:dk2>
        <a:lt2>
          <a:srgbClr val="000000"/>
        </a:lt2>
        <a:accent1>
          <a:srgbClr val="000000"/>
        </a:accent1>
        <a:accent2>
          <a:srgbClr val="000000"/>
        </a:accent2>
        <a:accent3>
          <a:srgbClr val="FFE2B8"/>
        </a:accent3>
        <a:accent4>
          <a:srgbClr val="000000"/>
        </a:accent4>
        <a:accent5>
          <a:srgbClr val="AAAAAA"/>
        </a:accent5>
        <a:accent6>
          <a:srgbClr val="00000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DON’T GIVE UP</vt:lpstr>
    </vt:vector>
  </TitlesOfParts>
  <Company>GSPV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</dc:creator>
  <cp:lastModifiedBy>Christopher</cp:lastModifiedBy>
  <cp:revision>1</cp:revision>
  <dcterms:created xsi:type="dcterms:W3CDTF">2012-03-21T14:22:17Z</dcterms:created>
  <dcterms:modified xsi:type="dcterms:W3CDTF">2012-03-21T14:22:43Z</dcterms:modified>
</cp:coreProperties>
</file>